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7" d="100"/>
          <a:sy n="67" d="100"/>
        </p:scale>
        <p:origin x="1426" y="53"/>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4/13/2023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1474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iPokharna/Applied-Data-Science-Capstone/blob/main/5_EDA-with-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diPokharna/Applied-Data-Science-Capstone/blob/main/4_EDA-with-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diPokharna/Applied-Data-Science-Capstone/blob/main/6_Interactive-map-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iPokharna/Applied-Data-Science-Capstone/blob/main/7_Sapce-X-Dashboard.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iPokharna/Applied-Data-Science-Capstone/blob/main/8_Space-X-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AdiPokharna/Applied-Data-Science-Capstone.gi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AdiPokharna/Applied-Data-Science-Capstone/blob/main/1_Spacex-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iPokharna/Applied-Data-Science-Capstone/blob/main/2_Data-collection-with-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diPokharna/Applied-Data-Science-Capstone/blob/main/3_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Aditya Pokharna</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13/04/2023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and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https://github.com/AdiPokharna/Applied-Data-Science-Capstone.git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marL="0" indent="0">
              <a:lnSpc>
                <a:spcPct val="100000"/>
              </a:lnSpc>
              <a:spcBef>
                <a:spcPts val="1400"/>
              </a:spcBef>
              <a:buNone/>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4"/>
              </a:rPr>
              <a:t>Data Collection API</a:t>
            </a:r>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2587</Words>
  <Application>Microsoft Office PowerPoint</Application>
  <PresentationFormat>Widescreen</PresentationFormat>
  <Paragraphs>209</Paragraphs>
  <Slides>46</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33262_ADITYA_22_23</cp:lastModifiedBy>
  <cp:revision>244</cp:revision>
  <dcterms:created xsi:type="dcterms:W3CDTF">2021-04-29T18:58:00Z</dcterms:created>
  <dcterms:modified xsi:type="dcterms:W3CDTF">2023-04-13T06:21:36Z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